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3"/>
    </p:embeddedFont>
    <p:embeddedFont>
      <p:font typeface="APLPAPATROLL" panose="02000603000000000000" pitchFamily="2" charset="0"/>
      <p:regular r:id="rId13"/>
    </p:embeddedFont>
    <p:embeddedFont>
      <p:font typeface="KAHoney" panose="02000803000000000000" pitchFamily="2" charset="0"/>
      <p:regular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36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099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8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27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25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589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692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39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794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5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62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20A693-4F48-2243-8CBE-CEB4CA18D046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72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 Display</vt:lpstr>
      <vt:lpstr>Aptos</vt:lpstr>
      <vt:lpstr>KAHoney</vt:lpstr>
      <vt:lpstr>Arial</vt:lpstr>
      <vt:lpstr>APLPAPATROLL</vt:lpstr>
      <vt:lpstr>APLPAPATROLL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6</cp:revision>
  <dcterms:created xsi:type="dcterms:W3CDTF">2024-07-19T19:18:57Z</dcterms:created>
  <dcterms:modified xsi:type="dcterms:W3CDTF">2024-07-19T20:59:53Z</dcterms:modified>
</cp:coreProperties>
</file>